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13" r:id="rId3"/>
    <p:sldId id="364" r:id="rId4"/>
    <p:sldId id="365" r:id="rId5"/>
    <p:sldId id="262" r:id="rId6"/>
    <p:sldId id="380" r:id="rId7"/>
    <p:sldId id="381" r:id="rId8"/>
    <p:sldId id="382" r:id="rId9"/>
    <p:sldId id="377" r:id="rId10"/>
    <p:sldId id="378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51" r:id="rId23"/>
    <p:sldId id="3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86" d="100"/>
          <a:sy n="86" d="100"/>
        </p:scale>
        <p:origin x="4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3569" y="948226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257811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52124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10020" y="3817068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38100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7"/>
            <a:ext cx="5325204" cy="681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503" y="1099832"/>
            <a:ext cx="5859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SGK/165, 166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2.6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792" y="1950354"/>
            <a:ext cx="5946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0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15996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01598" y="447769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78429" y="324858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87592" y="3239998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ĐIỀU KIỆN HÌNH THÀNH VÀ PHÁT TRIỂN ĐÔ THỊ CỔ TRUNG ĐẠI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563285" y="4493557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MỐI QUAN HỆ GIỮA CÁC ĐÔ THỊ VÀ CÁC NỀN VĂN MINH CỔ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993571" y="2846447"/>
            <a:ext cx="8102831" cy="3782953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812290" y="3305015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75452" y="3273444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833207" y="4525389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02860" y="4537538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4412" y="530381"/>
            <a:ext cx="8536183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01598" y="5572246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63285" y="5588106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VAI TRÒ CỦA GIỚI THƯƠNG NHÂN VỚI SỰ PHÁT TRIỂN ĐÔ THỊ CHÂU ÂU TRUNG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Round Same Side Corner Rectangle 25"/>
          <p:cNvSpPr/>
          <p:nvPr/>
        </p:nvSpPr>
        <p:spPr>
          <a:xfrm rot="5400000">
            <a:off x="1833207" y="5619938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02860" y="5632087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  <p:bldP spid="22" grpId="0" animBg="1"/>
      <p:bldP spid="25" grpId="0"/>
      <p:bldP spid="26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684" y="1126109"/>
            <a:ext cx="1097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SGK/166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pic>
        <p:nvPicPr>
          <p:cNvPr id="7" name="Picture 6" descr="C:\Users\Admin\Pictures\Screenshots\Screenshot (598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5" t="35928" r="22970" b="52103"/>
          <a:stretch/>
        </p:blipFill>
        <p:spPr bwMode="auto">
          <a:xfrm>
            <a:off x="1118042" y="1975338"/>
            <a:ext cx="10621302" cy="1804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6"/>
            <a:ext cx="5457932" cy="76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87225" y="1111428"/>
            <a:ext cx="5859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SGK/161, 162, 163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2.2, 2.3),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Vơ-ni-dơ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34" y="1844882"/>
            <a:ext cx="2596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a.Đô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92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24082" r="23995" b="24422"/>
          <a:stretch/>
        </p:blipFill>
        <p:spPr bwMode="auto">
          <a:xfrm>
            <a:off x="119297" y="2331326"/>
            <a:ext cx="5865323" cy="4069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C:\Users\Admin\Pictures\Screenshots\Screenshot (593)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35298" r="31862" b="18905"/>
          <a:stretch/>
        </p:blipFill>
        <p:spPr bwMode="auto">
          <a:xfrm>
            <a:off x="6223660" y="2621943"/>
            <a:ext cx="5878577" cy="3916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6"/>
            <a:ext cx="5457932" cy="76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78310" y="1099832"/>
            <a:ext cx="5859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SGK/161, 162, 163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2.2, 2.3),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Vơ-ni-dơ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34" y="1844882"/>
            <a:ext cx="2596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a.Đô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483385"/>
              </p:ext>
            </p:extLst>
          </p:nvPr>
        </p:nvGraphicFramePr>
        <p:xfrm>
          <a:off x="6178310" y="2671864"/>
          <a:ext cx="5891372" cy="368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1372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Điều kiện hình thành đô thị A-ten: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A-ten hình thành trên vùng đồng bằng nhỏ và hẹp thuộc bán đảo Át-ti-ca, ven biển Ê-giê, được bao quanh bởi đồi núi.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Đất đai, khí hậu thuận lợi cho các loại cây như nho, ô liu…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tài nguyên (đá quý, quặng sắt, đất sét,...)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nhiều vũng vịnh sâu và kín gió, thuận lợi cho phát triển thủ công nghiệp và thương nghiệp, đặc biệt là thương mại hàng hải.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Vào thế kỉ VIII TCN, đô thị A-ten ra 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194176" y="2711959"/>
            <a:ext cx="5913041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Biểu hiện phát triển của đô thị A-ten: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Trên đồi thiêng A-cô-pô-li, nhiều ngôi đền hùng vĩ được xây dựng (đền Pác-tê-nông thờ nữ thần A-tê-na)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quảng trường là trung tâm sinh hoạt kinh tế, văn hóa, chính trị, xã hội của cư dân A-ten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TCN, A-ten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24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522" y="2177369"/>
            <a:ext cx="5753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Át-ti-ca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27685" y="3601854"/>
            <a:ext cx="57483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trung tâm sinh hoạt kinh tế, văn hóa, chính trị, xã hội của cư dân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A-ten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 TCN, A-ten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42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6"/>
            <a:ext cx="5457932" cy="76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78310" y="1099832"/>
            <a:ext cx="5859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SGK/161, 162, 163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2.2, 2.3),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Vơ-ni-dơ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34" y="1844882"/>
            <a:ext cx="2596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a.Đô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A-ten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634" y="2183187"/>
            <a:ext cx="3724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.Đô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C:\Users\Admin\Pictures\Screenshots\Screenshot (59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t="41261" r="24969" b="17241"/>
          <a:stretch/>
        </p:blipFill>
        <p:spPr bwMode="auto">
          <a:xfrm>
            <a:off x="146955" y="2628048"/>
            <a:ext cx="5830604" cy="3696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7612043" y="3340637"/>
            <a:ext cx="465157" cy="325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28967"/>
              </p:ext>
            </p:extLst>
          </p:nvPr>
        </p:nvGraphicFramePr>
        <p:xfrm>
          <a:off x="6178310" y="3709450"/>
          <a:ext cx="5905337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337"/>
              </a:tblGrid>
              <a:tr h="165590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hình thành của đô thị Vơ-ni-dơ: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Cuối thế kỉ VI, Vơ-ni-dơ được xây dựng lại trên cơ sở một đô thị đông dân của Đế quốc La Mã.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Có nhiều hải cảng thương mại hớn, đây là nơi hội tụ của phần lớn các tuyến đường hàng hải quan trọng từ Địa Trung Hải đến phương Đông. </a:t>
                      </a:r>
                      <a:endParaRPr lang="en-US" sz="2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XI,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Vơ-ni-dơ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-ma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70792" y="2595867"/>
            <a:ext cx="5928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hớn</a:t>
            </a:r>
            <a:endParaRPr lang="en-US" sz="24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510790"/>
              </p:ext>
            </p:extLst>
          </p:nvPr>
        </p:nvGraphicFramePr>
        <p:xfrm>
          <a:off x="6134516" y="3666281"/>
          <a:ext cx="5943600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/>
              </a:tblGrid>
              <a:tr h="102886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phát triển của đô thị Vơ-ni-dơ: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Thế kỉ XV-XVI, Vơ-ni-dơ trở thành thủ đô của đế chế thương mại.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Đồng tiền Vơ-ni-dơ được sử dụng trong hệ thống thương mại phía đông Địa Trung Hải.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Vơ-ni-dơ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81000" y="379619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52200" y="3599469"/>
            <a:ext cx="58636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XV-XVI,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Vơ-ni-dơ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Vơ-ni-dơ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 animBg="1"/>
      <p:bldP spid="2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6"/>
            <a:ext cx="5457932" cy="76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78310" y="1099832"/>
            <a:ext cx="5859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SGK/164, 165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2.4, 2.5,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8421842" y="2236426"/>
            <a:ext cx="465157" cy="430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C:\Users\Admin\Pictures\Screenshots\Screenshot (59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18338" r="19928" b="17337"/>
          <a:stretch/>
        </p:blipFill>
        <p:spPr bwMode="auto">
          <a:xfrm>
            <a:off x="97971" y="2045979"/>
            <a:ext cx="3566648" cy="3288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Admin\Pictures\Screenshots\Screenshot (596)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12590" r="45039" b="11194"/>
          <a:stretch/>
        </p:blipFill>
        <p:spPr bwMode="auto">
          <a:xfrm>
            <a:off x="3691230" y="1961239"/>
            <a:ext cx="2402818" cy="3383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07876"/>
              </p:ext>
            </p:extLst>
          </p:nvPr>
        </p:nvGraphicFramePr>
        <p:xfrm>
          <a:off x="6147751" y="2667000"/>
          <a:ext cx="59436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 thị và các nền văn minh cổ đại có mối quan hệ chặt chẽ, tác động qua lại lẫn nhau: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là trung tâm kinh </a:t>
                      </a: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dân cư.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đời nhà nước, chữ viết, luật pháp…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là các trung tâm quyền lực chính trị tự trị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đời hình thức tổ chức chính quyền cổ đại.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Tại các đô thị, hoạt động văn chương và nghệ thuật, góp phần làm thay đổi đời sống văn hóa và trạng thái văn minh.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là nơi lưu giữ và truyền bá các thành tựu của văn minh cổ đại.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Quá trình giao lưu, cạnh tranh giữa các nền minh là cơ sở thúc đẩy chuyển biển tại các đô thị: truyền bá, mở rộng ảnh hưởng của các nền văn minh; tàn phá, suy yếu của các đô thị và các nền văn minh cổ.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54462" y="1993522"/>
            <a:ext cx="577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9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16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74" y="507542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7"/>
            <a:ext cx="5428624" cy="681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56651" y="5806067"/>
            <a:ext cx="670969" cy="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1503" y="1099832"/>
            <a:ext cx="5859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SGK/165, 166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2.6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2945" y="175625"/>
            <a:ext cx="885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ĐÔ 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C:\Users\Admin\Pictures\Screenshots\Screenshot (597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22301" r="21878" b="22997"/>
          <a:stretch/>
        </p:blipFill>
        <p:spPr bwMode="auto">
          <a:xfrm>
            <a:off x="170792" y="2065204"/>
            <a:ext cx="5917248" cy="4183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706469"/>
              </p:ext>
            </p:extLst>
          </p:nvPr>
        </p:nvGraphicFramePr>
        <p:xfrm>
          <a:off x="6160698" y="2700774"/>
          <a:ext cx="5941346" cy="3962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134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nhân lập ra các thương hội, tổ chức các hội chợ để trao đổi và buôn bán hàng hóa giữa các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kinh tế hàng hóa phát triển, đặt cơ sở cho thống nhất thị trường cho nước.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Từ thế kỉ XII,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 cuộc đấu tranh chống lãnh chúa phong kiến, đòi quyền tự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iúp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 vua chống lại các lãnh chúa địa phương, xây dựng bộ máy nhà nước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sự phát triển của văn hóa, khoa học, kỹ thuật tại các đô thị trung đại.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Lãnh đạo và bảo trợ cho những phong trào đấu tranh đầu tiên chống chế độ phong kiến Tây Âu thời hậu kì trung đại.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8421842" y="2236426"/>
            <a:ext cx="465157" cy="430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1601</Words>
  <Application>Microsoft Office PowerPoint</Application>
  <PresentationFormat>Widescreen</PresentationFormat>
  <Paragraphs>149</Paragraphs>
  <Slides>23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244</cp:revision>
  <dcterms:created xsi:type="dcterms:W3CDTF">2016-02-15T14:28:12Z</dcterms:created>
  <dcterms:modified xsi:type="dcterms:W3CDTF">2022-08-05T12:09:50Z</dcterms:modified>
</cp:coreProperties>
</file>